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91" r:id="rId3"/>
    <p:sldId id="278" r:id="rId4"/>
    <p:sldId id="289" r:id="rId5"/>
    <p:sldId id="290" r:id="rId6"/>
    <p:sldId id="279" r:id="rId7"/>
    <p:sldId id="261" r:id="rId8"/>
  </p:sldIdLst>
  <p:sldSz cx="9144000" cy="6858000" type="screen4x3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B8BC"/>
    <a:srgbClr val="E4EBEC"/>
    <a:srgbClr val="EBF0F1"/>
    <a:srgbClr val="E8F1F4"/>
    <a:srgbClr val="EFF3F5"/>
    <a:srgbClr val="E1E8EB"/>
    <a:srgbClr val="E7ECED"/>
    <a:srgbClr val="BCBC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45" autoAdjust="0"/>
    <p:restoredTop sz="94660"/>
  </p:normalViewPr>
  <p:slideViewPr>
    <p:cSldViewPr>
      <p:cViewPr>
        <p:scale>
          <a:sx n="100" d="100"/>
          <a:sy n="100" d="100"/>
        </p:scale>
        <p:origin x="-636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D467C47-02A6-445D-AACB-B8C181BF682D}" type="datetimeFigureOut">
              <a:rPr lang="nl-BE"/>
              <a:pPr>
                <a:defRPr/>
              </a:pPr>
              <a:t>30/03/2012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66E5DB3-30D7-4CC6-9686-1A3750938279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67471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486AA96-F0EB-4088-8C21-C65A5D027F49}" type="datetimeFigureOut">
              <a:rPr lang="nl-BE"/>
              <a:pPr>
                <a:defRPr/>
              </a:pPr>
              <a:t>30/03/2012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BE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BE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A418573-16DA-48DD-8ABD-F44DF179CE38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162940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1638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4622BB-22D3-44D8-8239-0D97FBA33A0F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4579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0BB430-56FA-46F3-8388-E60ACF79617D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4579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0BB430-56FA-46F3-8388-E60ACF79617D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662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A460A1-6180-418A-A553-F723879266D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3686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85C318-D6FB-4A4C-99BA-7F94982EBD05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Hoofd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8"/>
          <p:cNvSpPr/>
          <p:nvPr userDrawn="1"/>
        </p:nvSpPr>
        <p:spPr>
          <a:xfrm>
            <a:off x="1785918" y="0"/>
            <a:ext cx="7358081" cy="1235242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4" name="Afbeelding 6" descr="alle silhouetten.jp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1581782"/>
            <a:ext cx="9144000" cy="3694436"/>
          </a:xfrm>
          <a:prstGeom prst="rect">
            <a:avLst/>
          </a:prstGeom>
        </p:spPr>
      </p:pic>
      <p:pic>
        <p:nvPicPr>
          <p:cNvPr id="5" name="Afbeelding 7" descr="logo grijs-zwart-rozekopie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49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10"/>
          <p:cNvCxnSpPr/>
          <p:nvPr userDrawn="1"/>
        </p:nvCxnSpPr>
        <p:spPr>
          <a:xfrm flipV="1">
            <a:off x="1804988" y="1246188"/>
            <a:ext cx="7343775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18" y="0"/>
            <a:ext cx="7358082" cy="1252603"/>
          </a:xfrm>
        </p:spPr>
        <p:txBody>
          <a:bodyPr anchorCtr="0"/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BE" dirty="0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FF0AF255-CA8F-4D4C-A0E0-4B6F5FC8E12D}" type="datetime1">
              <a:rPr lang="nl-BE"/>
              <a:pPr>
                <a:defRPr/>
              </a:pPr>
              <a:t>30/03/2012</a:t>
            </a:fld>
            <a:endParaRPr lang="nl-BE" dirty="0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1975" y="6237288"/>
            <a:ext cx="2895600" cy="365125"/>
          </a:xfrm>
        </p:spPr>
        <p:txBody>
          <a:bodyPr/>
          <a:lstStyle>
            <a:lvl1pPr>
              <a:defRPr sz="1400" b="1" smtClean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A34C6-5C8B-4BEB-B87D-6A085A474861}" type="slidenum">
              <a:rPr lang="nl-BE"/>
              <a:pPr>
                <a:defRPr/>
              </a:pPr>
              <a:t>‹#›</a:t>
            </a:fld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7"/>
          <p:cNvCxnSpPr/>
          <p:nvPr userDrawn="1"/>
        </p:nvCxnSpPr>
        <p:spPr>
          <a:xfrm>
            <a:off x="0" y="6000750"/>
            <a:ext cx="9144000" cy="1588"/>
          </a:xfrm>
          <a:prstGeom prst="line">
            <a:avLst/>
          </a:prstGeom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fbeelding 9" descr="alle silhouette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0"/>
            <a:ext cx="3214687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11" descr="logo grijs-zwart-rozekopie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49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hthoek 10"/>
          <p:cNvSpPr/>
          <p:nvPr userDrawn="1"/>
        </p:nvSpPr>
        <p:spPr>
          <a:xfrm>
            <a:off x="1785938" y="0"/>
            <a:ext cx="4214812" cy="1255713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Cambria" pitchFamily="18" charset="0"/>
            </a:endParaRPr>
          </a:p>
        </p:txBody>
      </p:sp>
      <p:cxnSp>
        <p:nvCxnSpPr>
          <p:cNvPr id="8" name="Rechte verbindingslijn 13"/>
          <p:cNvCxnSpPr/>
          <p:nvPr userDrawn="1"/>
        </p:nvCxnSpPr>
        <p:spPr>
          <a:xfrm flipV="1">
            <a:off x="1797050" y="1246188"/>
            <a:ext cx="7343775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  <a:noFill/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50043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het opmaakprofiel van de modelondertitel te bewerken</a:t>
            </a:r>
            <a:endParaRPr lang="nl-BE" dirty="0"/>
          </a:p>
        </p:txBody>
      </p:sp>
      <p:sp>
        <p:nvSpPr>
          <p:cNvPr id="9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 smtClean="0">
                <a:latin typeface="Cambria" pitchFamily="18" charset="0"/>
              </a:defRPr>
            </a:lvl1pPr>
          </a:lstStyle>
          <a:p>
            <a:pPr>
              <a:defRPr/>
            </a:pPr>
            <a:fld id="{AD684BDC-AAB3-44C0-A494-935D7C7D2A1D}" type="datetime1">
              <a:rPr lang="nl-BE"/>
              <a:pPr>
                <a:defRPr/>
              </a:pPr>
              <a:t>30/03/2012</a:t>
            </a:fld>
            <a:endParaRPr lang="nl-BE" dirty="0"/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9913" y="6210300"/>
            <a:ext cx="2895600" cy="365125"/>
          </a:xfrm>
        </p:spPr>
        <p:txBody>
          <a:bodyPr/>
          <a:lstStyle>
            <a:lvl1pPr>
              <a:defRPr sz="1400" b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11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mbria" pitchFamily="18" charset="0"/>
              </a:defRPr>
            </a:lvl1pPr>
          </a:lstStyle>
          <a:p>
            <a:pPr>
              <a:defRPr/>
            </a:pPr>
            <a:fld id="{C36A9DFE-A03B-44EA-844F-F03D9C7A2851}" type="slidenum">
              <a:rPr lang="nl-BE"/>
              <a:pPr>
                <a:defRPr/>
              </a:pPr>
              <a:t>‹#›</a:t>
            </a:fld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52" y="24039"/>
            <a:ext cx="7786742" cy="976069"/>
          </a:xfrm>
        </p:spPr>
        <p:txBody>
          <a:bodyPr/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28" y="1285860"/>
            <a:ext cx="7300906" cy="4857784"/>
          </a:xfrm>
        </p:spPr>
        <p:txBody>
          <a:bodyPr/>
          <a:lstStyle>
            <a:lvl1pPr>
              <a:lnSpc>
                <a:spcPct val="80000"/>
              </a:lnSpc>
              <a:defRPr>
                <a:latin typeface="+mn-lt"/>
              </a:defRPr>
            </a:lvl1pPr>
            <a:lvl2pPr>
              <a:lnSpc>
                <a:spcPct val="90000"/>
              </a:lnSpc>
              <a:spcAft>
                <a:spcPts val="200"/>
              </a:spcAft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1285875" y="6356350"/>
            <a:ext cx="130492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1EE4FC4A-D974-4196-BFF4-889EFEEBB734}" type="datetime1">
              <a:rPr lang="nl-BE"/>
              <a:pPr>
                <a:defRPr/>
              </a:pPr>
              <a:t>30/03/2012</a:t>
            </a:fld>
            <a:endParaRPr lang="nl-BE" dirty="0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D4C9D-CAE8-490F-A1CE-339B5642ACAE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3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4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DA7008D-3D1D-4029-91B8-D5C99A5C1B78}" type="datetime1">
              <a:rPr lang="nl-BE"/>
              <a:pPr>
                <a:defRPr/>
              </a:pPr>
              <a:t>30/03/2012</a:t>
            </a:fld>
            <a:endParaRPr lang="nl-BE"/>
          </a:p>
        </p:txBody>
      </p:sp>
      <p:sp>
        <p:nvSpPr>
          <p:cNvPr id="9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0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D40DF-640F-476E-9A81-3F6F5ED179FB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8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9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00166" y="1428736"/>
            <a:ext cx="3571900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503340" y="2174875"/>
            <a:ext cx="35687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5143504" y="1428736"/>
            <a:ext cx="3543296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5116672" y="2174875"/>
            <a:ext cx="357012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13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8637239D-5034-4BDC-8ADE-13706DEFE459}" type="datetime1">
              <a:rPr lang="nl-BE"/>
              <a:pPr>
                <a:defRPr/>
              </a:pPr>
              <a:t>30/03/2012</a:t>
            </a:fld>
            <a:endParaRPr lang="nl-BE"/>
          </a:p>
        </p:txBody>
      </p:sp>
      <p:sp>
        <p:nvSpPr>
          <p:cNvPr id="14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5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CEB11-357B-40B8-8A1B-7B46FEB05E93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6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7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28728" y="1214422"/>
            <a:ext cx="2571768" cy="10715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071934" y="1214422"/>
            <a:ext cx="4614866" cy="491174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428728" y="2285992"/>
            <a:ext cx="2571768" cy="384017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428750" y="6357938"/>
            <a:ext cx="1376363" cy="3651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E7CE916B-C10F-43AD-9F0A-CCA9A179906D}" type="datetime1">
              <a:rPr lang="nl-BE"/>
              <a:pPr>
                <a:defRPr/>
              </a:pPr>
              <a:t>30/03/2012</a:t>
            </a:fld>
            <a:endParaRPr lang="nl-BE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2470B-BB83-4AC8-ADD3-274CDF40B195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6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7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71604" y="4800600"/>
            <a:ext cx="5707084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571604" y="1428735"/>
            <a:ext cx="5707084" cy="329883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571604" y="5367338"/>
            <a:ext cx="5707084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571625" y="6357938"/>
            <a:ext cx="130492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F877779B-A884-47CB-BC26-96233D9E1ADB}" type="datetime1">
              <a:rPr lang="nl-BE"/>
              <a:pPr>
                <a:defRPr/>
              </a:pPr>
              <a:t>30/03/2012</a:t>
            </a:fld>
            <a:endParaRPr lang="nl-BE" dirty="0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E6B3C-04B0-4B61-B9D2-D8731742AECA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85860"/>
            <a:ext cx="7186634" cy="4840303"/>
          </a:xfrm>
        </p:spPr>
        <p:txBody>
          <a:bodyPr vert="eaVert"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3D1FF56-C1C7-4B6C-9D9C-B60C5F0D20F7}" type="datetime1">
              <a:rPr lang="nl-BE"/>
              <a:pPr>
                <a:defRPr/>
              </a:pPr>
              <a:t>30/03/2012</a:t>
            </a:fld>
            <a:endParaRPr lang="nl-BE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415C9-4427-4204-B7A9-A87ED6C6493B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858016" y="1214422"/>
            <a:ext cx="2057400" cy="4911741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14422"/>
            <a:ext cx="5143536" cy="4911741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A154F04-F3C4-48CA-8FE5-9337D2F51CCB}" type="datetime1">
              <a:rPr lang="nl-BE"/>
              <a:pPr>
                <a:defRPr/>
              </a:pPr>
              <a:t>30/03/2012</a:t>
            </a:fld>
            <a:endParaRPr lang="nl-BE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31276-F2CB-45E1-A204-FF2E9E1AB564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11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285875" y="71438"/>
            <a:ext cx="7715250" cy="92868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1500188" y="1600200"/>
            <a:ext cx="71866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500188" y="6357938"/>
            <a:ext cx="1143000" cy="365125"/>
          </a:xfrm>
          <a:prstGeom prst="rect">
            <a:avLst/>
          </a:prstGeom>
        </p:spPr>
        <p:txBody>
          <a:bodyPr vert="horz" lIns="72000" tIns="72000" rIns="72000" bIns="7200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F1001F82-AE78-4CEF-A97A-55676AC2BB74}" type="datetime1">
              <a:rPr lang="nl-BE"/>
              <a:pPr>
                <a:defRPr/>
              </a:pPr>
              <a:t>30/03/2012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786063" y="6356350"/>
            <a:ext cx="36433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err="1" smtClean="0">
                <a:solidFill>
                  <a:schemeClr val="tx1">
                    <a:tint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6EB5AE67-1F95-4885-89FB-48813BFF97CC}" type="slidenum">
              <a:rPr lang="nl-BE"/>
              <a:pPr>
                <a:defRPr/>
              </a:pPr>
              <a:t>‹#›</a:t>
            </a:fld>
            <a:endParaRPr lang="nl-BE" dirty="0"/>
          </a:p>
        </p:txBody>
      </p:sp>
      <p:pic>
        <p:nvPicPr>
          <p:cNvPr id="9" name="Afbeelding 8" descr="alle silhouetten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Afbeelding 9" descr="logo grijs-zwart-rozekopie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lnSpc>
          <a:spcPct val="80000"/>
        </a:lnSpc>
        <a:spcBef>
          <a:spcPct val="0"/>
        </a:spcBef>
        <a:spcAft>
          <a:spcPct val="0"/>
        </a:spcAft>
        <a:defRPr sz="4400" kern="1200" spc="-15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Verdana" pitchFamily="34" charset="0"/>
          <a:cs typeface="Verdana" pitchFamily="34" charset="0"/>
        </a:defRPr>
      </a:lvl1pPr>
      <a:lvl2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−"/>
        <a:defRPr sz="28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38" y="0"/>
            <a:ext cx="7358062" cy="12525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On</a:t>
            </a:r>
            <a:r>
              <a:rPr lang="nl-BE" dirty="0" smtClean="0"/>
              <a:t> the right track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4" name="Tekstvak 3"/>
          <p:cNvSpPr txBox="1"/>
          <p:nvPr/>
        </p:nvSpPr>
        <p:spPr>
          <a:xfrm>
            <a:off x="1691680" y="5445224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3200" b="1" cap="all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OSMANIYE 	28-31 MARCH</a:t>
            </a:r>
            <a:endParaRPr lang="nl-BE" sz="3200" b="1" cap="all" spc="-1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First On the Right Track baby is a </a:t>
            </a:r>
            <a:r>
              <a:rPr lang="nl-BE" dirty="0" err="1" smtClean="0"/>
              <a:t>fact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44008" y="2060848"/>
            <a:ext cx="4392488" cy="1944216"/>
          </a:xfrm>
        </p:spPr>
        <p:txBody>
          <a:bodyPr/>
          <a:lstStyle/>
          <a:p>
            <a:pPr marL="0" indent="0" algn="ctr">
              <a:buNone/>
            </a:pPr>
            <a:r>
              <a:rPr lang="nl-BE" sz="9600" dirty="0">
                <a:latin typeface="Matisse ITC" pitchFamily="82" charset="0"/>
              </a:rPr>
              <a:t>Mauro</a:t>
            </a:r>
          </a:p>
          <a:p>
            <a:pPr marL="0" indent="0" algn="ctr">
              <a:buNone/>
            </a:pPr>
            <a:endParaRPr lang="nl-BE" sz="9600" dirty="0" smtClean="0">
              <a:latin typeface="Matisse ITC" pitchFamily="82" charset="0"/>
            </a:endParaRPr>
          </a:p>
          <a:p>
            <a:pPr marL="0" indent="0" algn="ctr">
              <a:buNone/>
            </a:pPr>
            <a:r>
              <a:rPr lang="nl-BE" dirty="0" smtClean="0"/>
              <a:t>28th </a:t>
            </a:r>
            <a:r>
              <a:rPr lang="nl-BE" dirty="0" err="1" smtClean="0"/>
              <a:t>March</a:t>
            </a:r>
            <a:r>
              <a:rPr lang="nl-BE" dirty="0" smtClean="0"/>
              <a:t> 2012</a:t>
            </a:r>
          </a:p>
          <a:p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smtClean="0"/>
              <a:t>www.cvoleuven.be</a:t>
            </a:r>
            <a:endParaRPr lang="nl-BE" dirty="0"/>
          </a:p>
        </p:txBody>
      </p:sp>
      <p:pic>
        <p:nvPicPr>
          <p:cNvPr id="1026" name="Picture 2" descr="C:\Users\cvoadmin\AppData\Local\Microsoft\Windows\Temporary Internet Files\Content.IE5\DXI77TB7\MC90041075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0808"/>
            <a:ext cx="3650055" cy="344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8541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smtClean="0"/>
              <a:t>OBJECTIVES OF THE MEETING</a:t>
            </a: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state of the art (pilots)</a:t>
            </a:r>
          </a:p>
          <a:p>
            <a:endParaRPr lang="nl-BE" dirty="0" smtClean="0"/>
          </a:p>
          <a:p>
            <a:r>
              <a:rPr lang="nl-BE" dirty="0" err="1" smtClean="0"/>
              <a:t>preparation</a:t>
            </a:r>
            <a:r>
              <a:rPr lang="nl-BE" dirty="0" smtClean="0"/>
              <a:t> colloquium (workshops)</a:t>
            </a:r>
          </a:p>
          <a:p>
            <a:endParaRPr lang="nl-BE" dirty="0" smtClean="0"/>
          </a:p>
          <a:p>
            <a:r>
              <a:rPr lang="nl-BE" dirty="0" err="1" smtClean="0"/>
              <a:t>future</a:t>
            </a:r>
            <a:r>
              <a:rPr lang="nl-BE" dirty="0" smtClean="0"/>
              <a:t> of the Learning Partnerships</a:t>
            </a:r>
          </a:p>
          <a:p>
            <a:pPr>
              <a:buFontTx/>
              <a:buChar char="-"/>
            </a:pP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smtClean="0"/>
              <a:t>How are we </a:t>
            </a:r>
            <a:r>
              <a:rPr lang="nl-BE" dirty="0" err="1" smtClean="0"/>
              <a:t>doing</a:t>
            </a:r>
            <a:r>
              <a:rPr lang="nl-BE" dirty="0" smtClean="0"/>
              <a:t>?</a:t>
            </a: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dirty="0" smtClean="0"/>
          </a:p>
          <a:p>
            <a:pPr>
              <a:buFontTx/>
              <a:buChar char="-"/>
            </a:pPr>
            <a:r>
              <a:rPr lang="nl-BE" dirty="0" err="1" smtClean="0"/>
              <a:t>increasement</a:t>
            </a:r>
            <a:r>
              <a:rPr lang="nl-BE" dirty="0" smtClean="0"/>
              <a:t> of </a:t>
            </a:r>
            <a:r>
              <a:rPr lang="nl-BE" dirty="0" err="1" smtClean="0"/>
              <a:t>learners</a:t>
            </a:r>
            <a:r>
              <a:rPr lang="nl-BE" dirty="0" smtClean="0"/>
              <a:t>’ </a:t>
            </a:r>
            <a:r>
              <a:rPr lang="nl-BE" dirty="0" err="1" smtClean="0"/>
              <a:t>autonomy</a:t>
            </a:r>
            <a:endParaRPr lang="nl-BE" dirty="0" smtClean="0"/>
          </a:p>
          <a:p>
            <a:pPr>
              <a:buFontTx/>
              <a:buChar char="-"/>
            </a:pPr>
            <a:r>
              <a:rPr lang="nl-BE" dirty="0" err="1" smtClean="0"/>
              <a:t>effectiveness</a:t>
            </a:r>
            <a:r>
              <a:rPr lang="nl-BE" dirty="0" smtClean="0"/>
              <a:t> of the </a:t>
            </a:r>
            <a:r>
              <a:rPr lang="nl-BE" dirty="0" err="1" smtClean="0"/>
              <a:t>learning</a:t>
            </a:r>
            <a:r>
              <a:rPr lang="nl-BE" dirty="0" smtClean="0"/>
              <a:t> </a:t>
            </a:r>
            <a:r>
              <a:rPr lang="nl-BE" dirty="0" err="1" smtClean="0"/>
              <a:t>process</a:t>
            </a:r>
            <a:endParaRPr lang="nl-BE" dirty="0" smtClean="0"/>
          </a:p>
          <a:p>
            <a:pPr>
              <a:buFontTx/>
              <a:buChar char="-"/>
            </a:pPr>
            <a:r>
              <a:rPr lang="nl-BE" dirty="0" err="1" smtClean="0"/>
              <a:t>positive</a:t>
            </a:r>
            <a:r>
              <a:rPr lang="nl-BE" dirty="0" smtClean="0"/>
              <a:t> </a:t>
            </a:r>
            <a:r>
              <a:rPr lang="nl-BE" dirty="0" err="1" smtClean="0"/>
              <a:t>influence</a:t>
            </a:r>
            <a:r>
              <a:rPr lang="nl-BE" dirty="0" smtClean="0"/>
              <a:t> </a:t>
            </a:r>
            <a:r>
              <a:rPr lang="nl-BE" dirty="0" err="1" smtClean="0"/>
              <a:t>on</a:t>
            </a:r>
            <a:r>
              <a:rPr lang="nl-BE" dirty="0" smtClean="0"/>
              <a:t> attitudes</a:t>
            </a:r>
          </a:p>
          <a:p>
            <a:pPr>
              <a:buFontTx/>
              <a:buChar char="-"/>
            </a:pPr>
            <a:r>
              <a:rPr lang="nl-BE" dirty="0" err="1" smtClean="0"/>
              <a:t>roadmap</a:t>
            </a:r>
            <a:endParaRPr lang="nl-BE" dirty="0" smtClean="0"/>
          </a:p>
          <a:p>
            <a:pPr>
              <a:buFontTx/>
              <a:buChar char="-"/>
            </a:pPr>
            <a:r>
              <a:rPr lang="nl-BE" dirty="0" err="1" smtClean="0"/>
              <a:t>increasement</a:t>
            </a:r>
            <a:r>
              <a:rPr lang="nl-BE" dirty="0" smtClean="0"/>
              <a:t> of </a:t>
            </a:r>
            <a:r>
              <a:rPr lang="nl-BE" dirty="0" err="1" smtClean="0"/>
              <a:t>European</a:t>
            </a:r>
            <a:r>
              <a:rPr lang="nl-BE" dirty="0" smtClean="0"/>
              <a:t> </a:t>
            </a:r>
            <a:r>
              <a:rPr lang="nl-BE" dirty="0" err="1" smtClean="0"/>
              <a:t>awareness</a:t>
            </a:r>
            <a:endParaRPr lang="nl-BE" dirty="0" smtClean="0"/>
          </a:p>
          <a:p>
            <a:pPr>
              <a:buFontTx/>
              <a:buChar char="-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10259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smtClean="0"/>
              <a:t>www.cvoleuven.be</a:t>
            </a:r>
            <a:endParaRPr lang="nl-BE"/>
          </a:p>
        </p:txBody>
      </p:sp>
      <p:sp>
        <p:nvSpPr>
          <p:cNvPr id="5" name="Tekstvak 4"/>
          <p:cNvSpPr txBox="1"/>
          <p:nvPr/>
        </p:nvSpPr>
        <p:spPr>
          <a:xfrm>
            <a:off x="1259632" y="1270695"/>
            <a:ext cx="5976664" cy="4031873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nl-BE" sz="3200" dirty="0" err="1" smtClean="0">
                <a:latin typeface="Curlz MT" pitchFamily="82" charset="0"/>
              </a:rPr>
              <a:t>What</a:t>
            </a:r>
            <a:r>
              <a:rPr lang="nl-BE" sz="3200" dirty="0" smtClean="0">
                <a:latin typeface="Curlz MT" pitchFamily="82" charset="0"/>
              </a:rPr>
              <a:t> have we </a:t>
            </a:r>
            <a:r>
              <a:rPr lang="nl-BE" sz="3200" dirty="0" err="1" smtClean="0">
                <a:latin typeface="Curlz MT" pitchFamily="82" charset="0"/>
              </a:rPr>
              <a:t>achieved</a:t>
            </a:r>
            <a:r>
              <a:rPr lang="nl-BE" sz="3200" dirty="0" smtClean="0">
                <a:latin typeface="Curlz MT" pitchFamily="82" charset="0"/>
              </a:rPr>
              <a:t>?</a:t>
            </a:r>
          </a:p>
          <a:p>
            <a:endParaRPr lang="nl-BE" sz="3200" dirty="0">
              <a:latin typeface="Curlz MT" pitchFamily="82" charset="0"/>
            </a:endParaRPr>
          </a:p>
          <a:p>
            <a:r>
              <a:rPr lang="nl-BE" sz="3200" dirty="0" smtClean="0">
                <a:latin typeface="Curlz MT" pitchFamily="82" charset="0"/>
              </a:rPr>
              <a:t>Do the </a:t>
            </a:r>
            <a:r>
              <a:rPr lang="nl-BE" sz="3200" dirty="0" err="1" smtClean="0">
                <a:latin typeface="Curlz MT" pitchFamily="82" charset="0"/>
              </a:rPr>
              <a:t>learners</a:t>
            </a:r>
            <a:r>
              <a:rPr lang="nl-BE" sz="3200" dirty="0" smtClean="0">
                <a:latin typeface="Curlz MT" pitchFamily="82" charset="0"/>
              </a:rPr>
              <a:t> </a:t>
            </a:r>
            <a:r>
              <a:rPr lang="nl-BE" sz="3200" dirty="0" err="1" smtClean="0">
                <a:latin typeface="Curlz MT" pitchFamily="82" charset="0"/>
              </a:rPr>
              <a:t>know</a:t>
            </a:r>
            <a:r>
              <a:rPr lang="nl-BE" sz="3200" dirty="0" smtClean="0">
                <a:latin typeface="Curlz MT" pitchFamily="82" charset="0"/>
              </a:rPr>
              <a:t> </a:t>
            </a:r>
          </a:p>
          <a:p>
            <a:r>
              <a:rPr lang="nl-BE" sz="3200" dirty="0" err="1" smtClean="0">
                <a:latin typeface="Curlz MT" pitchFamily="82" charset="0"/>
              </a:rPr>
              <a:t>about</a:t>
            </a:r>
            <a:r>
              <a:rPr lang="nl-BE" sz="3200" dirty="0" smtClean="0">
                <a:latin typeface="Curlz MT" pitchFamily="82" charset="0"/>
              </a:rPr>
              <a:t> </a:t>
            </a:r>
            <a:r>
              <a:rPr lang="nl-BE" sz="3200" dirty="0" err="1" smtClean="0">
                <a:latin typeface="Curlz MT" pitchFamily="82" charset="0"/>
              </a:rPr>
              <a:t>this</a:t>
            </a:r>
            <a:r>
              <a:rPr lang="nl-BE" sz="3200" dirty="0" smtClean="0">
                <a:latin typeface="Curlz MT" pitchFamily="82" charset="0"/>
              </a:rPr>
              <a:t> project? </a:t>
            </a:r>
          </a:p>
          <a:p>
            <a:r>
              <a:rPr lang="nl-BE" sz="3200" dirty="0" err="1" smtClean="0">
                <a:latin typeface="Curlz MT" pitchFamily="82" charset="0"/>
              </a:rPr>
              <a:t>What</a:t>
            </a:r>
            <a:r>
              <a:rPr lang="nl-BE" sz="3200" dirty="0" smtClean="0">
                <a:latin typeface="Curlz MT" pitchFamily="82" charset="0"/>
              </a:rPr>
              <a:t>?</a:t>
            </a:r>
          </a:p>
          <a:p>
            <a:endParaRPr lang="nl-BE" sz="3200" dirty="0">
              <a:latin typeface="Curlz MT" pitchFamily="82" charset="0"/>
            </a:endParaRPr>
          </a:p>
          <a:p>
            <a:endParaRPr lang="nl-BE" sz="3200" dirty="0" smtClean="0">
              <a:latin typeface="Curlz MT" pitchFamily="82" charset="0"/>
            </a:endParaRPr>
          </a:p>
          <a:p>
            <a:r>
              <a:rPr lang="nl-BE" sz="3200" dirty="0" err="1" smtClean="0">
                <a:latin typeface="Curlz MT" pitchFamily="82" charset="0"/>
              </a:rPr>
              <a:t>What</a:t>
            </a:r>
            <a:r>
              <a:rPr lang="nl-BE" sz="3200" dirty="0" smtClean="0">
                <a:latin typeface="Curlz MT" pitchFamily="82" charset="0"/>
              </a:rPr>
              <a:t> </a:t>
            </a:r>
            <a:r>
              <a:rPr lang="nl-BE" sz="3200" dirty="0" err="1" smtClean="0">
                <a:latin typeface="Curlz MT" pitchFamily="82" charset="0"/>
              </a:rPr>
              <a:t>would</a:t>
            </a:r>
            <a:r>
              <a:rPr lang="nl-BE" sz="3200" dirty="0" smtClean="0">
                <a:latin typeface="Curlz MT" pitchFamily="82" charset="0"/>
              </a:rPr>
              <a:t> I </a:t>
            </a:r>
            <a:r>
              <a:rPr lang="nl-BE" sz="3200" dirty="0" err="1" smtClean="0">
                <a:latin typeface="Curlz MT" pitchFamily="82" charset="0"/>
              </a:rPr>
              <a:t>like</a:t>
            </a:r>
            <a:r>
              <a:rPr lang="nl-BE" sz="3200" dirty="0" smtClean="0">
                <a:latin typeface="Curlz MT" pitchFamily="82" charset="0"/>
              </a:rPr>
              <a:t> </a:t>
            </a:r>
            <a:r>
              <a:rPr lang="nl-BE" sz="3200" dirty="0" err="1" smtClean="0">
                <a:latin typeface="Curlz MT" pitchFamily="82" charset="0"/>
              </a:rPr>
              <a:t>to</a:t>
            </a:r>
            <a:r>
              <a:rPr lang="nl-BE" sz="3200" dirty="0" smtClean="0">
                <a:latin typeface="Curlz MT" pitchFamily="82" charset="0"/>
              </a:rPr>
              <a:t> </a:t>
            </a:r>
            <a:r>
              <a:rPr lang="nl-BE" sz="3200" dirty="0" err="1" smtClean="0">
                <a:latin typeface="Curlz MT" pitchFamily="82" charset="0"/>
              </a:rPr>
              <a:t>tell</a:t>
            </a:r>
            <a:r>
              <a:rPr lang="nl-BE" sz="3200" dirty="0" smtClean="0">
                <a:latin typeface="Curlz MT" pitchFamily="82" charset="0"/>
              </a:rPr>
              <a:t> the </a:t>
            </a:r>
            <a:r>
              <a:rPr lang="nl-BE" sz="3200" dirty="0" err="1" smtClean="0">
                <a:latin typeface="Curlz MT" pitchFamily="82" charset="0"/>
              </a:rPr>
              <a:t>world</a:t>
            </a:r>
            <a:r>
              <a:rPr lang="nl-BE" sz="3200" dirty="0" smtClean="0">
                <a:latin typeface="Curlz MT" pitchFamily="82" charset="0"/>
              </a:rPr>
              <a:t>?</a:t>
            </a:r>
            <a:endParaRPr lang="nl-BE" sz="3200" dirty="0">
              <a:latin typeface="Curlz MT" pitchFamily="82" charset="0"/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4788024" y="2383819"/>
            <a:ext cx="4536504" cy="135421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BE" sz="3200" dirty="0" err="1" smtClean="0">
                <a:latin typeface="Curlz MT" pitchFamily="82" charset="0"/>
              </a:rPr>
              <a:t>What</a:t>
            </a:r>
            <a:r>
              <a:rPr lang="nl-BE" sz="3200" dirty="0" smtClean="0">
                <a:latin typeface="Curlz MT" pitchFamily="82" charset="0"/>
              </a:rPr>
              <a:t> is the effect of the project on </a:t>
            </a:r>
            <a:r>
              <a:rPr lang="nl-BE" sz="3200" dirty="0" err="1" smtClean="0">
                <a:latin typeface="Curlz MT" pitchFamily="82" charset="0"/>
              </a:rPr>
              <a:t>my</a:t>
            </a:r>
            <a:r>
              <a:rPr lang="nl-BE" sz="3200" dirty="0" smtClean="0">
                <a:latin typeface="Curlz MT" pitchFamily="82" charset="0"/>
              </a:rPr>
              <a:t> </a:t>
            </a:r>
            <a:r>
              <a:rPr lang="nl-BE" sz="3200" dirty="0" err="1" smtClean="0">
                <a:latin typeface="Curlz MT" pitchFamily="82" charset="0"/>
              </a:rPr>
              <a:t>institution</a:t>
            </a:r>
            <a:r>
              <a:rPr lang="nl-BE" sz="3200" dirty="0" smtClean="0">
                <a:latin typeface="Curlz MT" pitchFamily="82" charset="0"/>
              </a:rPr>
              <a:t>?</a:t>
            </a:r>
            <a:endParaRPr lang="nl-BE" sz="3200" dirty="0">
              <a:latin typeface="Curlz MT" pitchFamily="82" charset="0"/>
            </a:endParaRPr>
          </a:p>
          <a:p>
            <a:endParaRPr lang="nl-BE" dirty="0"/>
          </a:p>
        </p:txBody>
      </p:sp>
      <p:sp>
        <p:nvSpPr>
          <p:cNvPr id="7" name="Tekstvak 6"/>
          <p:cNvSpPr txBox="1"/>
          <p:nvPr/>
        </p:nvSpPr>
        <p:spPr>
          <a:xfrm>
            <a:off x="7308304" y="3719314"/>
            <a:ext cx="2088232" cy="283154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nl-BE" sz="3200" dirty="0">
                <a:latin typeface="Curlz MT" pitchFamily="82" charset="0"/>
              </a:rPr>
              <a:t>How do I feel </a:t>
            </a:r>
            <a:r>
              <a:rPr lang="nl-BE" sz="3200" dirty="0" err="1">
                <a:latin typeface="Curlz MT" pitchFamily="82" charset="0"/>
              </a:rPr>
              <a:t>personally</a:t>
            </a:r>
            <a:r>
              <a:rPr lang="nl-BE" sz="3200" dirty="0">
                <a:latin typeface="Curlz MT" pitchFamily="82" charset="0"/>
              </a:rPr>
              <a:t> </a:t>
            </a:r>
            <a:r>
              <a:rPr lang="nl-BE" sz="3200" dirty="0" err="1">
                <a:latin typeface="Curlz MT" pitchFamily="82" charset="0"/>
              </a:rPr>
              <a:t>about</a:t>
            </a:r>
            <a:r>
              <a:rPr lang="nl-BE" sz="3200" dirty="0">
                <a:latin typeface="Curlz MT" pitchFamily="82" charset="0"/>
              </a:rPr>
              <a:t> the project?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961988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smtClean="0"/>
              <a:t>Colloquium On the Right Track</a:t>
            </a: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June</a:t>
            </a:r>
            <a:r>
              <a:rPr lang="nl-BE" dirty="0" smtClean="0"/>
              <a:t> 8th, Brussels</a:t>
            </a:r>
          </a:p>
          <a:p>
            <a:endParaRPr lang="nl-BE" dirty="0" smtClean="0"/>
          </a:p>
          <a:p>
            <a:r>
              <a:rPr lang="nl-BE" dirty="0" smtClean="0"/>
              <a:t>teacher &amp; counselors training</a:t>
            </a:r>
          </a:p>
          <a:p>
            <a:endParaRPr lang="nl-BE" dirty="0"/>
          </a:p>
          <a:p>
            <a:r>
              <a:rPr lang="nl-BE" dirty="0" err="1" smtClean="0"/>
              <a:t>plenary</a:t>
            </a:r>
            <a:r>
              <a:rPr lang="nl-BE" dirty="0" smtClean="0"/>
              <a:t> </a:t>
            </a:r>
            <a:r>
              <a:rPr lang="nl-BE" dirty="0" err="1" smtClean="0"/>
              <a:t>session</a:t>
            </a:r>
            <a:endParaRPr lang="nl-BE" dirty="0" smtClean="0"/>
          </a:p>
          <a:p>
            <a:endParaRPr lang="nl-BE" dirty="0" smtClean="0"/>
          </a:p>
          <a:p>
            <a:r>
              <a:rPr lang="nl-BE" dirty="0" smtClean="0"/>
              <a:t>workshops</a:t>
            </a:r>
          </a:p>
          <a:p>
            <a:endParaRPr lang="nl-BE" dirty="0" smtClean="0"/>
          </a:p>
          <a:p>
            <a:r>
              <a:rPr lang="nl-BE" dirty="0" smtClean="0"/>
              <a:t>template</a:t>
            </a:r>
          </a:p>
          <a:p>
            <a:pPr marL="0" indent="0">
              <a:buNone/>
            </a:pP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oorstelling SJABLOON CVO">
  <a:themeElements>
    <a:clrScheme name="CVO thema ppt">
      <a:dk1>
        <a:sysClr val="windowText" lastClr="000000"/>
      </a:dk1>
      <a:lt1>
        <a:sysClr val="window" lastClr="FFFFFF"/>
      </a:lt1>
      <a:dk2>
        <a:srgbClr val="666666"/>
      </a:dk2>
      <a:lt2>
        <a:srgbClr val="D8D8D8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482</TotalTime>
  <Words>136</Words>
  <Application>Microsoft Office PowerPoint</Application>
  <PresentationFormat>Ekran Gösterisi (4:3)</PresentationFormat>
  <Paragraphs>51</Paragraphs>
  <Slides>7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Voorstelling SJABLOON CVO</vt:lpstr>
      <vt:lpstr>On the right track</vt:lpstr>
      <vt:lpstr>First On the Right Track baby is a fact</vt:lpstr>
      <vt:lpstr>OBJECTIVES OF THE MEETING</vt:lpstr>
      <vt:lpstr>How are we doing?</vt:lpstr>
      <vt:lpstr>PowerPoint Sunusu</vt:lpstr>
      <vt:lpstr>Colloquium On the Right Track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Voorstelling SJABLOON CVO</dc:title>
  <dc:creator>karel.theunis</dc:creator>
  <cp:lastModifiedBy>EFE</cp:lastModifiedBy>
  <cp:revision>65</cp:revision>
  <dcterms:created xsi:type="dcterms:W3CDTF">2009-08-27T18:14:22Z</dcterms:created>
  <dcterms:modified xsi:type="dcterms:W3CDTF">2012-03-30T12:50:40Z</dcterms:modified>
</cp:coreProperties>
</file>